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FA4B643-38D8-4DC5-8B45-19F525BFDB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479B073-C86D-4E55-BD9C-6A85FE2595C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1905000"/>
            <a:ext cx="3276600" cy="2590800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/>
              <a:t>Минут од нас планети за спас</a:t>
            </a:r>
          </a:p>
        </p:txBody>
      </p:sp>
      <p:pic>
        <p:nvPicPr>
          <p:cNvPr id="5" name="dominique-dimey-je-chante-la-ter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mirjana\Desktop\grb kdjml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2800" b="1" dirty="0" smtClean="0"/>
              <a:t>У оквиру тематске недеље учитељи и наши мали другари четвртих разреда проширили су своја знања о рециклажи, значају очувања животне средине кроз драматизацију бајке Пепељуга, писали еко поруке, научили песму Рециклажа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7170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4265"/>
            <a:ext cx="3508514" cy="622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399"/>
            <a:ext cx="5399297" cy="3043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76600"/>
            <a:ext cx="540688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/>
              <a:t>Ученици трећег разреда писали су еко поруке и бавили се уређењем школског дворишта.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8194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0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23750"/>
            <a:ext cx="3972000" cy="223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1618"/>
            <a:ext cx="3633979" cy="6460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01373"/>
            <a:ext cx="3972000" cy="2234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37750"/>
            <a:ext cx="3972000" cy="2234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750"/>
            <a:ext cx="3972000" cy="22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/>
              <a:t>Наши другари у В.Иванчи одељење 3-8, су од пластичних балона направили канте за смеће и означили пут од школе до центра села.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9218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548476"/>
            <a:ext cx="1824038" cy="3233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95262"/>
            <a:ext cx="1824038" cy="3233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544363"/>
            <a:ext cx="1824038" cy="3233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567958"/>
            <a:ext cx="1824038" cy="3233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4762"/>
            <a:ext cx="3233738" cy="1824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119062"/>
            <a:ext cx="1824038" cy="3233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62" y="195262"/>
            <a:ext cx="1824038" cy="3233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3962"/>
            <a:ext cx="3233738" cy="18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26138"/>
            <a:ext cx="2077867" cy="3683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33" y="0"/>
            <a:ext cx="2077867" cy="3683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8" y="3939118"/>
            <a:ext cx="4364182" cy="2461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3953920" cy="22302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3953920" cy="22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/>
              <a:t>У акцији не бацај на кеца навике промени са наставницама биологије имали смо занимљиву радионицу.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10242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89" y="3276600"/>
            <a:ext cx="3644800" cy="27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" y="3276600"/>
            <a:ext cx="3644800" cy="27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2910"/>
            <a:ext cx="1537650" cy="27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1537650" cy="27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12" y="152400"/>
            <a:ext cx="1537650" cy="27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64" y="159055"/>
            <a:ext cx="1537650" cy="27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00" y="152400"/>
            <a:ext cx="1537650" cy="27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/>
              <a:t>Одржана </a:t>
            </a:r>
            <a:r>
              <a:rPr lang="sr-Cyrl-CS" sz="3600" b="1" dirty="0"/>
              <a:t>је и радионица под слоганом </a:t>
            </a:r>
            <a:r>
              <a:rPr lang="sr-Cyrl-CS" sz="3600" b="1" i="1" dirty="0"/>
              <a:t>Веште руке очисте планету без муке </a:t>
            </a:r>
            <a:r>
              <a:rPr lang="sr-Cyrl-CS" sz="3600" b="1" dirty="0"/>
              <a:t>и изложба предмета од рециклираног материјала. </a:t>
            </a:r>
            <a:endParaRPr lang="sr-Cyrl-CS" sz="3600" b="1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11266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73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8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3962400" cy="6096000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/>
              <a:t>Наша акција данас може да промени наше сутра.</a:t>
            </a:r>
          </a:p>
          <a:p>
            <a:pPr algn="ctr"/>
            <a:endParaRPr lang="sr-Cyrl-CS" sz="4000" b="1" dirty="0"/>
          </a:p>
          <a:p>
            <a:pPr algn="ctr"/>
            <a:r>
              <a:rPr lang="sr-Cyrl-CS" sz="4000" b="1" dirty="0" smtClean="0"/>
              <a:t>Учинимо нешто за нашу планету!!!</a:t>
            </a:r>
          </a:p>
        </p:txBody>
      </p:sp>
      <p:pic>
        <p:nvPicPr>
          <p:cNvPr id="2050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00" y="1903547"/>
            <a:ext cx="1763500" cy="13226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152400"/>
            <a:ext cx="2235200" cy="1676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36" y="3295077"/>
            <a:ext cx="4547364" cy="34105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4107600" cy="3080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34400"/>
            <a:ext cx="4260000" cy="3195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310525" cy="30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2800" b="1" dirty="0" smtClean="0"/>
              <a:t>У новогодишњој радионици наставнице Габријела Марић, Дијана Хунка Мићановић, Марина Кастратовић и Сузана Јовановић научиле су нас како да од рециклираних материјала направимо најлепше украсе за нашу јелку.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12290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5400" y="633000"/>
            <a:ext cx="3844800" cy="288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00" y="3962400"/>
            <a:ext cx="3844800" cy="288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600" y="598200"/>
            <a:ext cx="3844800" cy="288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8199" y="2274599"/>
            <a:ext cx="3844800" cy="28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2800" b="1" dirty="0" smtClean="0"/>
              <a:t>У организацији невладине организације НОУМЕНА ученици старијих разреда учествовали су у Еко дебати о проблемима у очувању и заштити животне средине.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13314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5" y="152400"/>
            <a:ext cx="882063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2800" b="1" dirty="0" smtClean="0"/>
              <a:t>На крају смо донели пуно радова од рециклираних материјала и велику жељу да нашу акцију наставимо у име наше ПЛАНЕТЕ.</a:t>
            </a:r>
          </a:p>
          <a:p>
            <a:pPr algn="ctr"/>
            <a:r>
              <a:rPr lang="sr-Cyrl-CS" sz="2800" b="1" dirty="0" smtClean="0"/>
              <a:t>Учини нешто!!! </a:t>
            </a:r>
          </a:p>
          <a:p>
            <a:pPr algn="ctr"/>
            <a:r>
              <a:rPr lang="sr-Cyrl-CS" sz="2800" b="1" dirty="0" smtClean="0"/>
              <a:t>МИНУТ ОД НАС, НАШОЈ ПЛАНЕТИ МОЖЕ БИТИ СПАС!!!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14338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7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/>
              <a:t>Велико хвала свима који су учествовали у пројекту</a:t>
            </a:r>
            <a:r>
              <a:rPr lang="fr-FR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sr-Cyrl-CS" dirty="0" smtClean="0"/>
              <a:t>Аутори пројекта </a:t>
            </a:r>
          </a:p>
          <a:p>
            <a:pPr marL="68580" indent="0">
              <a:buNone/>
            </a:pPr>
            <a:r>
              <a:rPr lang="sr-Cyrl-CS" dirty="0"/>
              <a:t>н</a:t>
            </a:r>
            <a:r>
              <a:rPr lang="sr-Cyrl-CS" dirty="0" smtClean="0"/>
              <a:t>аставнице француског језика</a:t>
            </a:r>
          </a:p>
          <a:p>
            <a:pPr marL="68580" indent="0">
              <a:buNone/>
            </a:pPr>
            <a:r>
              <a:rPr lang="sr-Cyrl-CS" dirty="0" smtClean="0"/>
              <a:t> Мирјана Радонић ОШ Коста Ђукић и</a:t>
            </a:r>
          </a:p>
          <a:p>
            <a:pPr marL="68580" indent="0">
              <a:buNone/>
            </a:pPr>
            <a:r>
              <a:rPr lang="sr-Cyrl-CS" dirty="0" smtClean="0"/>
              <a:t>Лидија Недељковић ОШ Милан Илић Чича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7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3962400" cy="6324600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/>
              <a:t>Све је почело 2017.године када је наша школа организовала акцију рециклажом до сређеног града.</a:t>
            </a:r>
          </a:p>
        </p:txBody>
      </p:sp>
      <p:pic>
        <p:nvPicPr>
          <p:cNvPr id="3074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3962400" cy="6324600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/>
              <a:t>Учествовале су све школе са  територије општине Младеновац</a:t>
            </a:r>
          </a:p>
        </p:txBody>
      </p:sp>
      <p:pic>
        <p:nvPicPr>
          <p:cNvPr id="4098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0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2" y="3705613"/>
            <a:ext cx="2028750" cy="2705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32" y="228600"/>
            <a:ext cx="2028750" cy="2705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1" y="0"/>
            <a:ext cx="4165600" cy="31242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0" y="553226"/>
            <a:ext cx="2028750" cy="2705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69" y="3258226"/>
            <a:ext cx="2699830" cy="359977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58226"/>
            <a:ext cx="2705026" cy="36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4200"/>
            <a:ext cx="4743717" cy="355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30" y="76200"/>
            <a:ext cx="3877370" cy="29080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965800"/>
            <a:ext cx="1711950" cy="228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0200"/>
            <a:ext cx="1711950" cy="228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5200"/>
            <a:ext cx="1711950" cy="228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711950" cy="22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92" y="-30545"/>
            <a:ext cx="2308908" cy="3078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1" y="3276599"/>
            <a:ext cx="2032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50" y="152400"/>
            <a:ext cx="1143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003373"/>
            <a:ext cx="2032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38399"/>
            <a:ext cx="1907438" cy="3391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08" y="152400"/>
            <a:ext cx="1609292" cy="2860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6" y="5181600"/>
            <a:ext cx="2392485" cy="1345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1714500" cy="304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3657600"/>
            <a:ext cx="243840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5" y="2064355"/>
            <a:ext cx="2426035" cy="13646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96" y="3429000"/>
            <a:ext cx="1798003" cy="3196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1" y="476074"/>
            <a:ext cx="2392481" cy="13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"/>
            <a:ext cx="3962400" cy="6324600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/>
              <a:t>Наставили смо даље са Вама.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5" y="2438400"/>
            <a:ext cx="4246685" cy="3733800"/>
          </a:xfrm>
          <a:prstGeom prst="rect">
            <a:avLst/>
          </a:prstGeom>
        </p:spPr>
      </p:pic>
      <p:pic>
        <p:nvPicPr>
          <p:cNvPr id="5122" name="Picture 2" descr="C:\Users\mirjana\Desktop\grb kdjm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3962400" cy="6172200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/>
              <a:t>Учествовали смо сви заједно, учитељи, наставници, родитељи и ученици.</a:t>
            </a:r>
          </a:p>
          <a:p>
            <a:pPr algn="ctr"/>
            <a:r>
              <a:rPr lang="sr-Cyrl-CS" sz="3600" b="1" dirty="0" smtClean="0"/>
              <a:t>Подржали су нас стручни сарадници и директорка.</a:t>
            </a:r>
          </a:p>
          <a:p>
            <a:pPr algn="ctr"/>
            <a:endParaRPr lang="sr-Cyrl-CS" sz="3600" b="1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dirty="0" smtClean="0"/>
              <a:t>ОШ“Коста Ђукић“ Младеновац</a:t>
            </a:r>
            <a:endParaRPr lang="en-US" dirty="0"/>
          </a:p>
        </p:txBody>
      </p:sp>
      <p:pic>
        <p:nvPicPr>
          <p:cNvPr id="6146" name="Picture 2" descr="C:\Users\mirjana\Desktop\grb kdj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151</TotalTime>
  <Words>348</Words>
  <Application>Microsoft Office PowerPoint</Application>
  <PresentationFormat>On-screen Show (4:3)</PresentationFormat>
  <Paragraphs>38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Austin</vt:lpstr>
      <vt:lpstr>ОШ“Коста Ђукић“ Младеновац</vt:lpstr>
      <vt:lpstr>ОШ“Коста Ђукић“ Младеновац</vt:lpstr>
      <vt:lpstr>ОШ“Коста Ђукић“ Младеновац</vt:lpstr>
      <vt:lpstr>ОШ“Коста Ђукић“ Младеновац</vt:lpstr>
      <vt:lpstr>PowerPoint Presentation</vt:lpstr>
      <vt:lpstr>PowerPoint Presentation</vt:lpstr>
      <vt:lpstr>PowerPoint Presentation</vt:lpstr>
      <vt:lpstr>ОШ“Коста Ђукић“ Младеновац</vt:lpstr>
      <vt:lpstr>ОШ“Коста Ђукић“ Младеновац</vt:lpstr>
      <vt:lpstr>ОШ“Коста Ђукић“ Младеновац</vt:lpstr>
      <vt:lpstr>PowerPoint Presentation</vt:lpstr>
      <vt:lpstr>ОШ“Коста Ђукић“ Младеновац</vt:lpstr>
      <vt:lpstr>PowerPoint Presentation</vt:lpstr>
      <vt:lpstr>ОШ“Коста Ђукић“ Младеновац</vt:lpstr>
      <vt:lpstr>PowerPoint Presentation</vt:lpstr>
      <vt:lpstr>PowerPoint Presentation</vt:lpstr>
      <vt:lpstr>ОШ“Коста Ђукић“ Младеновац</vt:lpstr>
      <vt:lpstr>PowerPoint Presentation</vt:lpstr>
      <vt:lpstr>ОШ“Коста Ђукић“ Младеновац</vt:lpstr>
      <vt:lpstr>PowerPoint Presentation</vt:lpstr>
      <vt:lpstr>ОШ“Коста Ђукић“ Младеновац</vt:lpstr>
      <vt:lpstr>PowerPoint Presentation</vt:lpstr>
      <vt:lpstr>ОШ“Коста Ђукић“ Младеновац</vt:lpstr>
      <vt:lpstr>PowerPoint Presentation</vt:lpstr>
      <vt:lpstr>ОШ“Коста Ђукић“ Младеновац</vt:lpstr>
      <vt:lpstr>Велико хвала свима који су учествовали у пројекту!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ОШ“Коста Ђукић“ Младеновац</dc:title>
  <dc:creator>mirjana</dc:creator>
  <cp:lastModifiedBy>mirjana</cp:lastModifiedBy>
  <cp:revision>16</cp:revision>
  <dcterms:created xsi:type="dcterms:W3CDTF">2018-04-23T20:10:39Z</dcterms:created>
  <dcterms:modified xsi:type="dcterms:W3CDTF">2018-04-24T19:52:18Z</dcterms:modified>
</cp:coreProperties>
</file>